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4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EBE12-84DB-47A8-B24C-968E5F8D06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075CB0-35F1-4E89-B9E0-0FC1F0912D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FA658-E88C-461E-AE62-13D0DFE69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B0879-6379-4AC6-80B3-3B18C926D1A8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8D498-9CC8-46C0-ABB8-18810F157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A8CDA-16FA-4D8D-8767-4E879AB2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48D55-F751-41D5-9FE6-B7E6D2679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773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E1E8B-6124-49A8-8D63-46B7C51C3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49B2E2-DF1D-4491-86F1-C9D0D7D1A7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57E73-7615-4D1B-997A-D78A48C99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B0879-6379-4AC6-80B3-3B18C926D1A8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2692A-7FDA-4D11-91DC-4BAEE0383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6DECC-F6D1-4E92-8C97-0D7994C36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48D55-F751-41D5-9FE6-B7E6D2679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6359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2AC5FE-85A5-4CE7-BF1C-51AA3C2F10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176680-C5E6-44DB-ABAB-2688AD0BD2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AC9EF-D276-41DB-BCD3-B9ABB12DC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B0879-6379-4AC6-80B3-3B18C926D1A8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A0050-8AA2-4179-BF82-B72DF60FD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9DA62-CE85-4925-91E5-FE851765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48D55-F751-41D5-9FE6-B7E6D2679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196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412E-BDFF-41A3-B3E0-C0FF01DE5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43C1-C313-4628-9D6D-27F857B46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735C9-8ED7-498E-81B8-A305A1121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B0879-6379-4AC6-80B3-3B18C926D1A8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4E76C-1181-4871-8E2D-648108A51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0D392-32FF-4F99-BD3F-F0FF1749B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48D55-F751-41D5-9FE6-B7E6D2679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973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52292-45A3-461D-AC02-F7C8B2566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D59ED2-DC4C-4071-B266-2E6B50DFE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A2B74-98B3-41CA-9626-2DA5947C9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B0879-6379-4AC6-80B3-3B18C926D1A8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C5919-63CC-4CDA-9C4C-6B7161C8B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170B7-4968-4735-A94B-003B3DD9C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48D55-F751-41D5-9FE6-B7E6D2679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194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9936F-7627-458E-9CC6-634FCCEF1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07989-F353-4402-9952-996D39C27B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7E4994-D3F1-467A-B7EC-06F50B823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C5D258-C5EE-4C6F-AF43-0AF444DA7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B0879-6379-4AC6-80B3-3B18C926D1A8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E86961-FA97-4065-A05E-9EC22193D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B59CE8-0FB3-4764-89C0-99872D116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48D55-F751-41D5-9FE6-B7E6D2679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528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33194-43BE-417E-B22A-C88F329A7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D2652A-0DD3-4766-9D1F-DA54B5D1C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410F6E-C1D1-41CC-A4FD-83D1538EE3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5A573E-8E4C-4E67-A308-4AE87D0559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CD2E04-0441-4DEE-AE4F-CFD51E2FF5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846E46-BB94-4AC9-A8C3-69A43016A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B0879-6379-4AC6-80B3-3B18C926D1A8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EE32D3-61CC-410B-A8C1-2C73B3147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42A499-2BAA-4FB1-9561-8CB121464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48D55-F751-41D5-9FE6-B7E6D2679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853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92696-6870-4437-A9A9-1C1C5B7E8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E6F5E7-850E-41DF-9C95-A28769231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B0879-6379-4AC6-80B3-3B18C926D1A8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A33BC4-EFBC-46EF-BC34-D6AEC5984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451DE1-829F-40E6-88AC-B902EAD05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48D55-F751-41D5-9FE6-B7E6D2679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3539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7A3BCF-90AB-4E37-8007-CF7E76CA7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B0879-6379-4AC6-80B3-3B18C926D1A8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59ECAB-8D8A-48B6-A214-3F8A3D8A4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571A6-25F5-4F1E-B43C-A2E15C365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48D55-F751-41D5-9FE6-B7E6D2679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100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7A201-3EA8-4941-9C97-607354AD7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E7698-01F3-48B2-AE2B-3D79452C6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2BA205-24D1-4F99-B10C-5A62C65E1E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D26BEE-3A90-4C5E-9A44-25CB74CAA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B0879-6379-4AC6-80B3-3B18C926D1A8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09850E-7FE5-4C5E-A3EE-1BF10AF69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94CC1B-C5CB-4941-8D25-CF7C422EA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48D55-F751-41D5-9FE6-B7E6D2679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237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307B3-A7B4-4151-9BA0-0894910C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BFF889-1F1A-4AC3-B2E9-39A34E6891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0C756D-B3B7-48A4-BCE0-E606DFE469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57615-AA34-4FC1-804B-936659578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B0879-6379-4AC6-80B3-3B18C926D1A8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51DE0D-5CAF-4465-A752-D9AEC0745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01A9F7-9148-41F8-9A7D-C56A29908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48D55-F751-41D5-9FE6-B7E6D2679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091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0AEA03-3CA4-4402-8607-D7C036615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4D3815-3CA3-4844-8ACF-BDFE87CC3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99F5F-EE84-4CE7-A66B-EB320FF58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AB0879-6379-4AC6-80B3-3B18C926D1A8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825A4-B267-452A-B1FE-CBFD8AAE4C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EE66C-CF69-42B5-95AE-4ECC892633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48D55-F751-41D5-9FE6-B7E6D2679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349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1B735-7BB4-42CF-8EC0-AEFF3A4067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Online </a:t>
            </a:r>
            <a:r>
              <a:rPr lang="en-US" altLang="zh-CN" dirty="0" err="1"/>
              <a:t>CarService</a:t>
            </a:r>
            <a:endParaRPr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67067B-CE22-4719-9D02-208EA4420D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/>
              <a:t>TongWu</a:t>
            </a:r>
            <a:endParaRPr lang="en-US" altLang="zh-CN" dirty="0"/>
          </a:p>
          <a:p>
            <a:r>
              <a:rPr lang="en-US" altLang="zh-CN" dirty="0"/>
              <a:t>A20410395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886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07040-910D-474F-8004-E3C9C79CE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Customer login</a:t>
            </a:r>
            <a:endParaRPr lang="zh-CN" alt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BFBC95-FA1D-43D2-91DD-A76ED5D684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70" y="1825625"/>
            <a:ext cx="10851229" cy="4966064"/>
          </a:xfrm>
        </p:spPr>
      </p:pic>
    </p:spTree>
    <p:extLst>
      <p:ext uri="{BB962C8B-B14F-4D97-AF65-F5344CB8AC3E}">
        <p14:creationId xmlns:p14="http://schemas.microsoft.com/office/powerpoint/2010/main" val="2473836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C5EFC-1817-46A3-99A4-9C288CCDC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Customer check own information</a:t>
            </a:r>
            <a:endParaRPr lang="zh-CN" alt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F0C7F5-2C0A-4DE4-983C-24D524AF7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5" y="1825625"/>
            <a:ext cx="11545171" cy="4882302"/>
          </a:xfrm>
        </p:spPr>
      </p:pic>
    </p:spTree>
    <p:extLst>
      <p:ext uri="{BB962C8B-B14F-4D97-AF65-F5344CB8AC3E}">
        <p14:creationId xmlns:p14="http://schemas.microsoft.com/office/powerpoint/2010/main" val="3304016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41DDF-171E-43B9-A374-F793763EA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Customer buy or rent a car</a:t>
            </a:r>
            <a:endParaRPr lang="zh-CN" alt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C57D37-3C3A-4048-B864-599511877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51" y="1825624"/>
            <a:ext cx="11412550" cy="5032375"/>
          </a:xfrm>
        </p:spPr>
      </p:pic>
    </p:spTree>
    <p:extLst>
      <p:ext uri="{BB962C8B-B14F-4D97-AF65-F5344CB8AC3E}">
        <p14:creationId xmlns:p14="http://schemas.microsoft.com/office/powerpoint/2010/main" val="2322369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9F726-659C-4691-9B14-E1EC9691F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Customer buy or rent wheel</a:t>
            </a:r>
            <a:endParaRPr lang="zh-CN" alt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5F7519-27E6-4A2E-85CF-A709891DED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50" y="1825625"/>
            <a:ext cx="11628934" cy="4966064"/>
          </a:xfrm>
        </p:spPr>
      </p:pic>
    </p:spTree>
    <p:extLst>
      <p:ext uri="{BB962C8B-B14F-4D97-AF65-F5344CB8AC3E}">
        <p14:creationId xmlns:p14="http://schemas.microsoft.com/office/powerpoint/2010/main" val="2251887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8F1BE-DF6F-4B99-95CC-1D3A7CC7E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Customer check transaction history</a:t>
            </a:r>
            <a:endParaRPr lang="zh-CN" alt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E8ACC6-FDF3-4160-946A-CB3092FD4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75" y="1825624"/>
            <a:ext cx="11126363" cy="4924183"/>
          </a:xfrm>
        </p:spPr>
      </p:pic>
    </p:spTree>
    <p:extLst>
      <p:ext uri="{BB962C8B-B14F-4D97-AF65-F5344CB8AC3E}">
        <p14:creationId xmlns:p14="http://schemas.microsoft.com/office/powerpoint/2010/main" val="2503630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A307E-9441-4366-88EC-35383B4BC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User Registration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8DFFCC-25EB-4A17-A3D1-0E404F734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11" y="1825625"/>
            <a:ext cx="11007701" cy="4875322"/>
          </a:xfrm>
        </p:spPr>
      </p:pic>
    </p:spTree>
    <p:extLst>
      <p:ext uri="{BB962C8B-B14F-4D97-AF65-F5344CB8AC3E}">
        <p14:creationId xmlns:p14="http://schemas.microsoft.com/office/powerpoint/2010/main" val="3966144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8D12D1-6827-4C5C-88C3-CA8FE27C40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Thank you so much for watching my application</a:t>
            </a:r>
            <a:endParaRPr lang="zh-CN" altLang="en-US" sz="44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9629D5A-2A24-43F2-9959-3DDE49DC48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004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52B0C-54C2-4A22-9242-7D94747E6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My app allows users to log in with two identities: Admin and Customer</a:t>
            </a:r>
            <a:endParaRPr lang="zh-CN" alt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A697D-8199-470F-A29B-158C8A9C7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600" dirty="0"/>
              <a:t>Admin login</a:t>
            </a:r>
            <a:endParaRPr lang="zh-CN" alt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1EC5F7-FA62-41FF-B163-CD166FBAC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01" y="2184788"/>
            <a:ext cx="10349439" cy="467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72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F30E7-B9AC-488A-8488-B4633AA7E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Admin check user information</a:t>
            </a:r>
            <a:endParaRPr lang="zh-CN" alt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473FFD-B9C4-4B60-8EA0-BB5EE63BB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825625"/>
            <a:ext cx="10515599" cy="4351338"/>
          </a:xfrm>
        </p:spPr>
      </p:pic>
    </p:spTree>
    <p:extLst>
      <p:ext uri="{BB962C8B-B14F-4D97-AF65-F5344CB8AC3E}">
        <p14:creationId xmlns:p14="http://schemas.microsoft.com/office/powerpoint/2010/main" val="811523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E57A3-C518-4527-8DE0-2C9BE0F67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Admin add a new user</a:t>
            </a:r>
            <a:endParaRPr lang="zh-CN" alt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23479B-DBF2-4D06-BCC4-8CDD03338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02" y="1825624"/>
            <a:ext cx="10665672" cy="4498393"/>
          </a:xfrm>
        </p:spPr>
      </p:pic>
    </p:spTree>
    <p:extLst>
      <p:ext uri="{BB962C8B-B14F-4D97-AF65-F5344CB8AC3E}">
        <p14:creationId xmlns:p14="http://schemas.microsoft.com/office/powerpoint/2010/main" val="3369978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01E5A-834B-48E6-B238-35437685E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Admin add a new car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39F6EB-38EA-4D72-A53C-566643A4B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658111" cy="4519334"/>
          </a:xfrm>
        </p:spPr>
      </p:pic>
    </p:spTree>
    <p:extLst>
      <p:ext uri="{BB962C8B-B14F-4D97-AF65-F5344CB8AC3E}">
        <p14:creationId xmlns:p14="http://schemas.microsoft.com/office/powerpoint/2010/main" val="1949325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B25A2-E8B7-4F5B-8180-EDC74FAE3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Admin check car information</a:t>
            </a:r>
            <a:endParaRPr lang="zh-CN" alt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85BD5E-1E36-43D6-BB1F-2A6801A9CE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1320"/>
            <a:ext cx="6063486" cy="407958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692B1F-ED99-4A73-8642-CAE23D871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516" y="1581319"/>
            <a:ext cx="6561954" cy="407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91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EE566-E821-4CDC-BDE0-8C4679533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Admin add a new wheel</a:t>
            </a:r>
            <a:endParaRPr lang="zh-CN" alt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C9D748-982F-40E4-9462-30D220608C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91" y="1818645"/>
            <a:ext cx="10515600" cy="4617056"/>
          </a:xfrm>
        </p:spPr>
      </p:pic>
    </p:spTree>
    <p:extLst>
      <p:ext uri="{BB962C8B-B14F-4D97-AF65-F5344CB8AC3E}">
        <p14:creationId xmlns:p14="http://schemas.microsoft.com/office/powerpoint/2010/main" val="453718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E56D1-284F-4E18-A659-693618C0A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Admin check wheel information</a:t>
            </a:r>
            <a:endParaRPr lang="zh-CN" alt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1EAA16-EAA3-49DF-873A-1477CB7B5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5981991" cy="450643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01249F-F631-440A-8B16-477F4A2E8F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991" y="1690688"/>
            <a:ext cx="6161148" cy="441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69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7A7CE-8018-43DE-B597-1AA42685D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Admin check transaction history</a:t>
            </a:r>
            <a:endParaRPr lang="zh-CN" alt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F223FD-7C09-41BB-B57A-4E1F54604C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53" y="1825625"/>
            <a:ext cx="11000719" cy="4667250"/>
          </a:xfrm>
        </p:spPr>
      </p:pic>
    </p:spTree>
    <p:extLst>
      <p:ext uri="{BB962C8B-B14F-4D97-AF65-F5344CB8AC3E}">
        <p14:creationId xmlns:p14="http://schemas.microsoft.com/office/powerpoint/2010/main" val="4261737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82</Words>
  <Application>Microsoft Office PowerPoint</Application>
  <PresentationFormat>Widescreen</PresentationFormat>
  <Paragraphs>19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等线</vt:lpstr>
      <vt:lpstr>等线 Light</vt:lpstr>
      <vt:lpstr>Arial</vt:lpstr>
      <vt:lpstr>Office Theme</vt:lpstr>
      <vt:lpstr>Online CarService</vt:lpstr>
      <vt:lpstr>My app allows users to log in with two identities: Admin and Customer</vt:lpstr>
      <vt:lpstr>Admin check user information</vt:lpstr>
      <vt:lpstr>Admin add a new user</vt:lpstr>
      <vt:lpstr>Admin add a new car</vt:lpstr>
      <vt:lpstr>Admin check car information</vt:lpstr>
      <vt:lpstr>Admin add a new wheel</vt:lpstr>
      <vt:lpstr>Admin check wheel information</vt:lpstr>
      <vt:lpstr>Admin check transaction history</vt:lpstr>
      <vt:lpstr>Customer login</vt:lpstr>
      <vt:lpstr>Customer check own information</vt:lpstr>
      <vt:lpstr>Customer buy or rent a car</vt:lpstr>
      <vt:lpstr>Customer buy or rent wheel</vt:lpstr>
      <vt:lpstr>Customer check transaction history</vt:lpstr>
      <vt:lpstr>User Registration</vt:lpstr>
      <vt:lpstr>Thank you so much for watching my application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CarService</dc:title>
  <dc:creator>Tong Wu</dc:creator>
  <cp:lastModifiedBy>WuTong</cp:lastModifiedBy>
  <cp:revision>2</cp:revision>
  <dcterms:created xsi:type="dcterms:W3CDTF">2018-04-26T03:33:54Z</dcterms:created>
  <dcterms:modified xsi:type="dcterms:W3CDTF">2018-04-26T03:49:15Z</dcterms:modified>
</cp:coreProperties>
</file>